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32"/>
  </p:normalViewPr>
  <p:slideViewPr>
    <p:cSldViewPr snapToGrid="0" snapToObjects="1">
      <p:cViewPr varScale="1">
        <p:scale>
          <a:sx n="90" d="100"/>
          <a:sy n="90" d="100"/>
        </p:scale>
        <p:origin x="22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D8838-3CE6-2049-B8C7-F9D157806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D275B0-2407-514B-8224-5B38D5262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0288D8-24C4-A741-9A44-C94B9E73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231F21-5170-5B49-8278-F8F18D42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AB992E-4294-4648-9A2F-17AA14CC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88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4083E-412C-5F40-AB59-F900D86A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983A25-2C99-FA4B-AE08-09CB20D72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161B6B-0DF0-6247-AE1F-2F5977B9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BFC06F-0E43-6147-AF45-8D9F3916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101271-78BF-2C43-93A3-136CBE24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22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E251B5-1737-6A45-BE1E-07E9D16BA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4607C9-4C36-EC49-BCDE-9FFF883D8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3E38EA-2269-3149-A488-48D37527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FDE91E-64D0-F545-A4FE-9EB4A537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246C07-C45A-0343-96F3-81381FD9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20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2E442-F504-BB43-B84F-499BC043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BC1F5C-9041-464D-8453-D3D528FF3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4698CF-E602-0641-932B-C3518161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882016-0A63-F54A-A8CB-10848434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55E08A-41C4-E84E-BDDB-63F16302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64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5E55B-DDCD-9446-9473-346DD96D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DDDD81-FD93-CA4C-9B5A-470F313D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845975-17AA-9C42-ADD4-88A6A1A5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D5C9F6-0127-9D4E-A533-FAE155FD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69FCF6-087B-2F4C-9D40-D2117A7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6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C30DC-CF9D-0B47-B71E-3BA9452C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398001-0778-C541-853D-6283C25FC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483BFA-2660-8841-83FC-4049FF07C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B84356-38D7-6848-B6C0-6FDB6318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0D1D82-D5A0-404E-AFFA-379D61E2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00172D-740B-A245-B316-146957B6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6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7A07C-1918-3748-B70A-A7836574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F28C1C-D088-5449-B080-D532C07E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77BD5A-FDD5-F54F-9C38-8EAA26F7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E5EBFE-1046-D145-AA41-3EC45B68A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620093-6144-0A4C-BD13-BEEF0C11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ECA02EA-B3B0-8448-A0F2-B6D61190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FEF22DC-0CE7-C643-BA5B-89E56916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C9043A8-0503-1B4F-B9CD-CF688B02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1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13A55-16FF-3340-A24F-4DAAE61F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C7B700-3822-1F4C-A5D2-EFF83D82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C9BEAB-0328-FA4B-ACC9-9B03A57E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5D23D2-34B5-E447-A85D-FE81436D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69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CB94C2-EA93-4447-B421-52473315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E7A143-D95D-0D43-9F34-FA8A9E62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E16449-DC98-2F4A-86E0-26ED0040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12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F273A-98FD-A34C-A82F-E996DA48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540CCA-FA7C-644E-9C20-A3445EA0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A2E01B-B410-B448-A4D3-B3BDFE9E6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10B855-4483-2242-87FF-4A1E0145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EC70AF-4A65-1A45-BB86-2B227BC7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8F0DDA-F96A-0647-AE29-AE26CAE0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25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9143E-9FB1-EE42-A070-D43B493D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788F7C4-87C3-8243-A474-5712576EF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75B75D-26DD-F14D-9926-DFC2400A9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A0A9D0-974E-714B-A56C-DEAD4DF5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A8829C-AFA7-C249-9C6D-EF576308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30AD8F-5C87-E348-95E5-F2A109D9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49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346EA6-A4BC-434D-825E-3AB02CF0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8BB98F-20B3-B446-A884-D7B29FD26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ECD1E5-196E-4345-AAB3-31DE0096B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4C24-9214-4C49-848D-87D5EEB08720}" type="datetimeFigureOut">
              <a:rPr lang="nl-NL" smtClean="0"/>
              <a:t>23-02-19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C00C25-E1E1-E946-B424-252157975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5633B1-D70F-C647-8D64-024E1F993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76600-0B99-854A-9692-27DA14153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35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HczgrCV94?feature=oembed" TargetMode="External"/><Relationship Id="rId4" Type="http://schemas.openxmlformats.org/officeDocument/2006/relationships/hyperlink" Target="https://www.youtube.com/watch?v=rzHczgrCV9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Jlkqqt0mS4?feature=oembed" TargetMode="External"/><Relationship Id="rId4" Type="http://schemas.openxmlformats.org/officeDocument/2006/relationships/hyperlink" Target="https://www.youtube.com/watch?time_continue=2&amp;v=jJlkqqt0mS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6802B-3F63-4857-A1CD-82A7F0CF9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Kletstheater Daan Fonteijn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E0146B-74F5-45BB-BF98-AC047C63A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6000" dirty="0" err="1">
                <a:solidFill>
                  <a:srgbClr val="C00000"/>
                </a:solidFill>
              </a:rPr>
              <a:t>Paw</a:t>
            </a:r>
            <a:r>
              <a:rPr lang="nl-NL" sz="6000" dirty="0">
                <a:solidFill>
                  <a:srgbClr val="C00000"/>
                </a:solidFill>
              </a:rPr>
              <a:t> </a:t>
            </a:r>
            <a:r>
              <a:rPr lang="nl-NL" sz="6000" dirty="0" err="1">
                <a:solidFill>
                  <a:srgbClr val="C00000"/>
                </a:solidFill>
              </a:rPr>
              <a:t>Patrol</a:t>
            </a:r>
            <a:endParaRPr lang="nl-NL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5901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877BA-F515-FC47-BB00-AABBD48A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Everest</a:t>
            </a:r>
            <a:endParaRPr lang="nl-NL" sz="4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35F43-BD2B-E745-BB6E-AAA7C5C3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Sneeuw of kou ik kom heel gauw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E9C803A4-4C3D-CA41-B55E-2EDC2BF5B2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3105" t="18669" r="-35569" b="4272"/>
          <a:stretch/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37818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877BA-F515-FC47-BB00-AABBD48A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Ryder</a:t>
            </a:r>
            <a:endParaRPr lang="nl-NL" sz="4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35F43-BD2B-E745-BB6E-AAA7C5C3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603875" cy="381158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nl-NL" sz="4000" dirty="0">
                <a:solidFill>
                  <a:srgbClr val="FF0000"/>
                </a:solidFill>
              </a:rPr>
              <a:t>Geen klus te groot, geen pup te klein</a:t>
            </a:r>
          </a:p>
          <a:p>
            <a:pPr>
              <a:spcBef>
                <a:spcPts val="400"/>
              </a:spcBef>
            </a:pPr>
            <a:r>
              <a:rPr lang="nl-NL" sz="4000" dirty="0">
                <a:solidFill>
                  <a:srgbClr val="FF0000"/>
                </a:solidFill>
              </a:rPr>
              <a:t>Pups naar de uitkijk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0F339C27-89D9-7C46-90DC-A82793C844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9173" t="3350" r="-55624" b="3532"/>
          <a:stretch/>
        </p:blipFill>
        <p:spPr>
          <a:xfrm>
            <a:off x="5183188" y="987425"/>
            <a:ext cx="6172200" cy="4873625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8CE5FB3-158F-A147-AE8E-037036A96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8" y="3814763"/>
            <a:ext cx="3756023" cy="20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503F9FB-FA12-D548-8291-2074A0CC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Paw</a:t>
            </a:r>
            <a:r>
              <a:rPr lang="nl-NL" dirty="0"/>
              <a:t> </a:t>
            </a:r>
            <a:r>
              <a:rPr lang="nl-NL" dirty="0" err="1"/>
              <a:t>Patrol</a:t>
            </a: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Mighty</a:t>
            </a:r>
            <a:r>
              <a:rPr lang="nl-NL" dirty="0">
                <a:solidFill>
                  <a:srgbClr val="FF0000"/>
                </a:solidFill>
              </a:rPr>
              <a:t> pups</a:t>
            </a:r>
          </a:p>
        </p:txBody>
      </p:sp>
      <p:pic>
        <p:nvPicPr>
          <p:cNvPr id="10" name="PAW Patrol | The Official Mighty Pups Trailer">
            <a:hlinkClick r:id="" action="ppaction://media"/>
            <a:extLst>
              <a:ext uri="{FF2B5EF4-FFF2-40B4-BE49-F238E27FC236}">
                <a16:creationId xmlns:a16="http://schemas.microsoft.com/office/drawing/2014/main" id="{02079983-85D1-3040-A361-9D349EDE00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6096000" cy="3429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7A74AD7-F495-D848-BEAC-599CE680E8C9}"/>
              </a:ext>
            </a:extLst>
          </p:cNvPr>
          <p:cNvSpPr txBox="1"/>
          <p:nvPr/>
        </p:nvSpPr>
        <p:spPr>
          <a:xfrm>
            <a:off x="3429000" y="1514475"/>
            <a:ext cx="515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4"/>
              </a:rPr>
              <a:t>https://www.youtube.com/watch?v=rzHczgrCV94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1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CC658-4AB0-1349-91B6-2FA47734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Paw</a:t>
            </a:r>
            <a:r>
              <a:rPr lang="nl-NL" dirty="0"/>
              <a:t> </a:t>
            </a:r>
            <a:r>
              <a:rPr lang="nl-NL" dirty="0" err="1"/>
              <a:t>Patrol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Uitkijktoren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5B658-991E-234C-BB89-3A456C38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38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CC658-4AB0-1349-91B6-2FA47734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Paw</a:t>
            </a:r>
            <a:r>
              <a:rPr lang="nl-NL" dirty="0"/>
              <a:t> </a:t>
            </a:r>
            <a:r>
              <a:rPr lang="nl-NL" dirty="0" err="1"/>
              <a:t>Patrol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Sea </a:t>
            </a:r>
            <a:r>
              <a:rPr lang="nl-NL" dirty="0" err="1">
                <a:solidFill>
                  <a:srgbClr val="FF0000"/>
                </a:solidFill>
              </a:rPr>
              <a:t>patroller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5B658-991E-234C-BB89-3A456C38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18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CC658-4AB0-1349-91B6-2FA47734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Paw</a:t>
            </a:r>
            <a:r>
              <a:rPr lang="nl-NL" dirty="0"/>
              <a:t> </a:t>
            </a:r>
            <a:r>
              <a:rPr lang="nl-NL" dirty="0" err="1"/>
              <a:t>Patrol</a:t>
            </a: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Sky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patroller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5B658-991E-234C-BB89-3A456C38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79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CC658-4AB0-1349-91B6-2FA47734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Paw</a:t>
            </a:r>
            <a:r>
              <a:rPr lang="nl-NL" dirty="0"/>
              <a:t> </a:t>
            </a:r>
            <a:r>
              <a:rPr lang="nl-NL" dirty="0" err="1"/>
              <a:t>Patrol</a:t>
            </a: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Paw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patroller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5B658-991E-234C-BB89-3A456C38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60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CC658-4AB0-1349-91B6-2FA47734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Dit was mijn </a:t>
            </a:r>
            <a:r>
              <a:rPr lang="nl-NL" dirty="0">
                <a:solidFill>
                  <a:srgbClr val="FF0000"/>
                </a:solidFill>
              </a:rPr>
              <a:t>kletstheater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5B658-991E-234C-BB89-3A456C38E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36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2D0E9-BC49-0342-A2C8-EC1D5B68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Alle </a:t>
            </a:r>
            <a:r>
              <a:rPr lang="nl-NL" dirty="0" err="1"/>
              <a:t>paw</a:t>
            </a:r>
            <a:r>
              <a:rPr lang="nl-NL" dirty="0"/>
              <a:t> </a:t>
            </a:r>
            <a:r>
              <a:rPr lang="nl-NL" dirty="0" err="1"/>
              <a:t>patrol</a:t>
            </a:r>
            <a:r>
              <a:rPr lang="nl-NL" dirty="0"/>
              <a:t> pups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1D2F292-D23A-1947-B68C-B78D1D431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086" y="1825625"/>
            <a:ext cx="9493828" cy="4351338"/>
          </a:xfrm>
        </p:spPr>
      </p:pic>
    </p:spTree>
    <p:extLst>
      <p:ext uri="{BB962C8B-B14F-4D97-AF65-F5344CB8AC3E}">
        <p14:creationId xmlns:p14="http://schemas.microsoft.com/office/powerpoint/2010/main" val="86778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2D0E9-BC49-0342-A2C8-EC1D5B68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Paw</a:t>
            </a:r>
            <a:r>
              <a:rPr lang="nl-NL" dirty="0"/>
              <a:t> </a:t>
            </a:r>
            <a:r>
              <a:rPr lang="nl-NL" dirty="0" err="1"/>
              <a:t>patrol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Liedje</a:t>
            </a:r>
            <a:endParaRPr lang="nl-NL" dirty="0"/>
          </a:p>
        </p:txBody>
      </p:sp>
      <p:pic>
        <p:nvPicPr>
          <p:cNvPr id="5" name="PAW Patrol | Herkenningsmelodie (Muziek) | Nick Jr.">
            <a:hlinkClick r:id="" action="ppaction://media"/>
            <a:extLst>
              <a:ext uri="{FF2B5EF4-FFF2-40B4-BE49-F238E27FC236}">
                <a16:creationId xmlns:a16="http://schemas.microsoft.com/office/drawing/2014/main" id="{E183273C-A8A4-4C43-BCFE-C598925FA6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6096000" cy="3429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53F5878-AED1-254C-810D-14F4B727A6CD}"/>
              </a:ext>
            </a:extLst>
          </p:cNvPr>
          <p:cNvSpPr txBox="1"/>
          <p:nvPr/>
        </p:nvSpPr>
        <p:spPr>
          <a:xfrm>
            <a:off x="2257425" y="1771650"/>
            <a:ext cx="747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4"/>
              </a:rPr>
              <a:t>https://www.youtube.com/watch?time_continue=2&amp;v=jJlkqqt0mS4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0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877BA-F515-FC47-BB00-AABBD48A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Marshall</a:t>
            </a:r>
            <a:r>
              <a:rPr lang="nl-NL" sz="4800" dirty="0"/>
              <a:t>	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C56902EF-FF9B-224C-A4C7-7E3273014E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8378" t="-1195" r="-23677" b="1654"/>
          <a:stretch/>
        </p:blipFill>
        <p:spPr>
          <a:xfrm>
            <a:off x="5183188" y="987425"/>
            <a:ext cx="6172200" cy="4873625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35F43-BD2B-E745-BB6E-AAA7C5C3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Ik ga vlammen</a:t>
            </a:r>
          </a:p>
        </p:txBody>
      </p:sp>
    </p:spTree>
    <p:extLst>
      <p:ext uri="{BB962C8B-B14F-4D97-AF65-F5344CB8AC3E}">
        <p14:creationId xmlns:p14="http://schemas.microsoft.com/office/powerpoint/2010/main" val="134857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877BA-F515-FC47-BB00-AABBD48A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err="1"/>
              <a:t>Rubble</a:t>
            </a:r>
            <a:endParaRPr lang="nl-NL" sz="4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35F43-BD2B-E745-BB6E-AAA7C5C3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4000" dirty="0" err="1">
                <a:solidFill>
                  <a:srgbClr val="FF0000"/>
                </a:solidFill>
              </a:rPr>
              <a:t>Rubble</a:t>
            </a:r>
            <a:r>
              <a:rPr lang="nl-NL" sz="4000" dirty="0">
                <a:solidFill>
                  <a:srgbClr val="FF0000"/>
                </a:solidFill>
              </a:rPr>
              <a:t> is aan de rol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E2CB34C-9350-F84B-93D1-A7A128F68C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7822" t="2633" r="-11920" b="2818"/>
          <a:stretch/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77856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877BA-F515-FC47-BB00-AABBD48A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Chase</a:t>
            </a:r>
            <a:endParaRPr lang="nl-NL" sz="4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35F43-BD2B-E745-BB6E-AAA7C5C3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Chase zit er bovenop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2F87EDAF-722F-3C4F-A95C-CE944C9A0F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7738" t="3153" r="-10691" b="3336"/>
          <a:stretch/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12442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877BA-F515-FC47-BB00-AABBD48A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err="1"/>
              <a:t>Rocky</a:t>
            </a:r>
            <a:endParaRPr lang="nl-NL" sz="4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35F43-BD2B-E745-BB6E-AAA7C5C3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Weggooien? </a:t>
            </a:r>
          </a:p>
          <a:p>
            <a:r>
              <a:rPr lang="nl-NL" sz="4000" dirty="0">
                <a:solidFill>
                  <a:srgbClr val="FF0000"/>
                </a:solidFill>
              </a:rPr>
              <a:t>Tuurlijk niet!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11CFA05B-3912-B54D-BB17-5829EEB4F9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9205" t="5506" r="-56726" b="5680"/>
          <a:stretch/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96028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877BA-F515-FC47-BB00-AABBD48A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err="1"/>
              <a:t>Zuma</a:t>
            </a:r>
            <a:endParaRPr lang="nl-NL" sz="4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35F43-BD2B-E745-BB6E-AAA7C5C3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Ik duik erin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885D6B9A-3088-E84F-A1F0-C944B99000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1697" t="6568" r="-55768" b="8269"/>
          <a:stretch/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14220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877BA-F515-FC47-BB00-AABBD48A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err="1"/>
              <a:t>Sky</a:t>
            </a:r>
            <a:endParaRPr lang="nl-NL" sz="4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35F43-BD2B-E745-BB6E-AAA7C5C3D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Deze pup gaat vliegen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AFB8CB52-B241-B34D-96F8-BC971707C9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3857" t="354" r="-28726" b="549"/>
          <a:stretch/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8748687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119</Words>
  <Application>Microsoft Macintosh PowerPoint</Application>
  <PresentationFormat>Breedbeeld</PresentationFormat>
  <Paragraphs>30</Paragraphs>
  <Slides>17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Kletstheater Daan Fonteijn</vt:lpstr>
      <vt:lpstr>Alle paw patrol pups</vt:lpstr>
      <vt:lpstr>Paw patrol Liedje</vt:lpstr>
      <vt:lpstr>Marshall </vt:lpstr>
      <vt:lpstr>Rubble</vt:lpstr>
      <vt:lpstr>Chase</vt:lpstr>
      <vt:lpstr>Rocky</vt:lpstr>
      <vt:lpstr>Zuma</vt:lpstr>
      <vt:lpstr>Sky</vt:lpstr>
      <vt:lpstr>Everest</vt:lpstr>
      <vt:lpstr>Ryder</vt:lpstr>
      <vt:lpstr>Paw Patrol Mighty pups</vt:lpstr>
      <vt:lpstr>Paw Patrol Uitkijktoren</vt:lpstr>
      <vt:lpstr>Paw Patrol Sea patroller</vt:lpstr>
      <vt:lpstr>Paw Patrol Sky patroller</vt:lpstr>
      <vt:lpstr>Paw Patrol Paw patroller</vt:lpstr>
      <vt:lpstr>Dit was mijn kletstheater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Kletstheater Daan Fonteijn</dc:title>
  <dc:creator>Linda Fonteijn</dc:creator>
  <cp:lastModifiedBy>Linda Fonteijn</cp:lastModifiedBy>
  <cp:revision>7</cp:revision>
  <cp:lastPrinted>2019-02-23T14:36:26Z</cp:lastPrinted>
  <dcterms:created xsi:type="dcterms:W3CDTF">2019-02-23T07:13:50Z</dcterms:created>
  <dcterms:modified xsi:type="dcterms:W3CDTF">2019-02-23T16:14:34Z</dcterms:modified>
</cp:coreProperties>
</file>